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6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2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A6A9-CF55-4C79-BBE6-E3D51AD28BC5}" type="datetimeFigureOut">
              <a:rPr lang="nl-NL" smtClean="0"/>
              <a:t>14-10-2014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47AC-3B9C-4ADC-84C9-1C6BC35472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A6A9-CF55-4C79-BBE6-E3D51AD28BC5}" type="datetimeFigureOut">
              <a:rPr lang="nl-NL" smtClean="0"/>
              <a:t>14-10-2014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47AC-3B9C-4ADC-84C9-1C6BC35472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A6A9-CF55-4C79-BBE6-E3D51AD28BC5}" type="datetimeFigureOut">
              <a:rPr lang="nl-NL" smtClean="0"/>
              <a:t>14-10-2014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47AC-3B9C-4ADC-84C9-1C6BC35472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A6A9-CF55-4C79-BBE6-E3D51AD28BC5}" type="datetimeFigureOut">
              <a:rPr lang="nl-NL" smtClean="0"/>
              <a:t>14-10-2014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47AC-3B9C-4ADC-84C9-1C6BC35472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A6A9-CF55-4C79-BBE6-E3D51AD28BC5}" type="datetimeFigureOut">
              <a:rPr lang="nl-NL" smtClean="0"/>
              <a:t>14-10-2014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47AC-3B9C-4ADC-84C9-1C6BC35472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A6A9-CF55-4C79-BBE6-E3D51AD28BC5}" type="datetimeFigureOut">
              <a:rPr lang="nl-NL" smtClean="0"/>
              <a:t>14-10-2014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47AC-3B9C-4ADC-84C9-1C6BC35472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A6A9-CF55-4C79-BBE6-E3D51AD28BC5}" type="datetimeFigureOut">
              <a:rPr lang="nl-NL" smtClean="0"/>
              <a:t>14-10-2014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47AC-3B9C-4ADC-84C9-1C6BC35472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A6A9-CF55-4C79-BBE6-E3D51AD28BC5}" type="datetimeFigureOut">
              <a:rPr lang="nl-NL" smtClean="0"/>
              <a:t>14-10-2014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47AC-3B9C-4ADC-84C9-1C6BC35472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A6A9-CF55-4C79-BBE6-E3D51AD28BC5}" type="datetimeFigureOut">
              <a:rPr lang="nl-NL" smtClean="0"/>
              <a:t>14-10-2014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47AC-3B9C-4ADC-84C9-1C6BC35472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A6A9-CF55-4C79-BBE6-E3D51AD28BC5}" type="datetimeFigureOut">
              <a:rPr lang="nl-NL" smtClean="0"/>
              <a:t>14-10-2014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47AC-3B9C-4ADC-84C9-1C6BC35472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A6A9-CF55-4C79-BBE6-E3D51AD28BC5}" type="datetimeFigureOut">
              <a:rPr lang="nl-NL" smtClean="0"/>
              <a:t>14-10-2014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47AC-3B9C-4ADC-84C9-1C6BC35472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8A6A9-CF55-4C79-BBE6-E3D51AD28BC5}" type="datetimeFigureOut">
              <a:rPr lang="nl-NL" smtClean="0"/>
              <a:t>14-10-2014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847AC-3B9C-4ADC-84C9-1C6BC3547243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80112" y="1"/>
            <a:ext cx="3384376" cy="908719"/>
          </a:xfrm>
        </p:spPr>
        <p:txBody>
          <a:bodyPr/>
          <a:lstStyle/>
          <a:p>
            <a:r>
              <a:rPr lang="nl-NL" dirty="0" smtClean="0"/>
              <a:t>Liefde is…</a:t>
            </a:r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1763688" y="908720"/>
            <a:ext cx="7380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80112" y="1"/>
            <a:ext cx="3384376" cy="908719"/>
          </a:xfrm>
        </p:spPr>
        <p:txBody>
          <a:bodyPr/>
          <a:lstStyle/>
          <a:p>
            <a:r>
              <a:rPr lang="nl-NL" dirty="0" smtClean="0"/>
              <a:t>Liefde is…</a:t>
            </a:r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1763688" y="908720"/>
            <a:ext cx="7380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80112" y="1"/>
            <a:ext cx="3384376" cy="908719"/>
          </a:xfrm>
        </p:spPr>
        <p:txBody>
          <a:bodyPr/>
          <a:lstStyle/>
          <a:p>
            <a:r>
              <a:rPr lang="nl-NL" dirty="0" smtClean="0"/>
              <a:t>Liefde is…</a:t>
            </a:r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1763688" y="908720"/>
            <a:ext cx="7380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Afbeelding 3" descr="liefde_is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1340768"/>
            <a:ext cx="3849588" cy="51036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80112" y="1"/>
            <a:ext cx="3384376" cy="908719"/>
          </a:xfrm>
        </p:spPr>
        <p:txBody>
          <a:bodyPr/>
          <a:lstStyle/>
          <a:p>
            <a:r>
              <a:rPr lang="nl-NL" dirty="0" smtClean="0"/>
              <a:t>Liefde is…</a:t>
            </a:r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1763688" y="908720"/>
            <a:ext cx="7380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80112" y="1"/>
            <a:ext cx="3384376" cy="908719"/>
          </a:xfrm>
        </p:spPr>
        <p:txBody>
          <a:bodyPr/>
          <a:lstStyle/>
          <a:p>
            <a:r>
              <a:rPr lang="nl-NL" dirty="0" smtClean="0"/>
              <a:t>Liefde is…</a:t>
            </a:r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1763688" y="908720"/>
            <a:ext cx="7380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vak 3"/>
          <p:cNvSpPr txBox="1"/>
          <p:nvPr/>
        </p:nvSpPr>
        <p:spPr>
          <a:xfrm>
            <a:off x="899592" y="1556792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Ik geef jullie een nieuw gebod: </a:t>
            </a:r>
          </a:p>
          <a:p>
            <a:r>
              <a:rPr lang="nl-NL" sz="3600" dirty="0" smtClean="0"/>
              <a:t>heb elkaar lief. </a:t>
            </a:r>
          </a:p>
          <a:p>
            <a:r>
              <a:rPr lang="nl-NL" sz="3600" dirty="0" smtClean="0"/>
              <a:t>Zoals ik jullie heb liefgehad, </a:t>
            </a:r>
          </a:p>
          <a:p>
            <a:r>
              <a:rPr lang="nl-NL" sz="3600" dirty="0" smtClean="0"/>
              <a:t>zo moeten jullie elkaar liefhebben. </a:t>
            </a:r>
          </a:p>
          <a:p>
            <a:pPr algn="r"/>
            <a:r>
              <a:rPr lang="nl-NL" sz="3600" dirty="0" smtClean="0"/>
              <a:t>(Joh 13:34)</a:t>
            </a:r>
            <a:endParaRPr lang="nl-N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80112" y="1"/>
            <a:ext cx="3384376" cy="908719"/>
          </a:xfrm>
        </p:spPr>
        <p:txBody>
          <a:bodyPr/>
          <a:lstStyle/>
          <a:p>
            <a:r>
              <a:rPr lang="nl-NL" dirty="0" smtClean="0"/>
              <a:t>Liefde is…</a:t>
            </a:r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1763688" y="908720"/>
            <a:ext cx="7380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vak 3"/>
          <p:cNvSpPr txBox="1"/>
          <p:nvPr/>
        </p:nvSpPr>
        <p:spPr>
          <a:xfrm>
            <a:off x="899592" y="1556792"/>
            <a:ext cx="7416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Doordat de wetteloosheid toeneemt zal bij velen de liefde bekoelen. </a:t>
            </a:r>
          </a:p>
          <a:p>
            <a:endParaRPr lang="nl-NL" sz="3600" dirty="0" smtClean="0"/>
          </a:p>
          <a:p>
            <a:pPr algn="r"/>
            <a:r>
              <a:rPr lang="nl-NL" sz="3600" dirty="0" smtClean="0"/>
              <a:t>(Mat 24:12)</a:t>
            </a:r>
            <a:endParaRPr lang="nl-N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80112" y="1"/>
            <a:ext cx="3384376" cy="908719"/>
          </a:xfrm>
        </p:spPr>
        <p:txBody>
          <a:bodyPr/>
          <a:lstStyle/>
          <a:p>
            <a:r>
              <a:rPr lang="nl-NL" dirty="0" smtClean="0"/>
              <a:t>Liefde is…</a:t>
            </a:r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1763688" y="908720"/>
            <a:ext cx="7380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80112" y="1"/>
            <a:ext cx="3384376" cy="908719"/>
          </a:xfrm>
        </p:spPr>
        <p:txBody>
          <a:bodyPr/>
          <a:lstStyle/>
          <a:p>
            <a:r>
              <a:rPr lang="nl-NL" dirty="0" smtClean="0"/>
              <a:t>Liefde is…</a:t>
            </a:r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1763688" y="908720"/>
            <a:ext cx="7380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vak 3"/>
          <p:cNvSpPr txBox="1"/>
          <p:nvPr/>
        </p:nvSpPr>
        <p:spPr>
          <a:xfrm>
            <a:off x="323528" y="1124744"/>
            <a:ext cx="86044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						   uit </a:t>
            </a:r>
            <a:r>
              <a:rPr lang="nl-NL" sz="3600" dirty="0" err="1" smtClean="0"/>
              <a:t>Hosea</a:t>
            </a:r>
            <a:r>
              <a:rPr lang="nl-NL" sz="3600" dirty="0" smtClean="0"/>
              <a:t> 11</a:t>
            </a:r>
          </a:p>
          <a:p>
            <a:r>
              <a:rPr lang="nl-NL" sz="3200" dirty="0" smtClean="0"/>
              <a:t>Mijn volk bijt zich vast in ontrouw (...) </a:t>
            </a:r>
          </a:p>
          <a:p>
            <a:r>
              <a:rPr lang="nl-NL" sz="3200" dirty="0" smtClean="0"/>
              <a:t>Ach </a:t>
            </a:r>
            <a:r>
              <a:rPr lang="nl-NL" sz="3200" dirty="0" err="1" smtClean="0"/>
              <a:t>Efraïm</a:t>
            </a:r>
            <a:r>
              <a:rPr lang="nl-NL" sz="3200" dirty="0" smtClean="0"/>
              <a:t>, hoe zou ik je ooit kunnen prijsgeven? Mijn hart wordt verscheurd, door barmhartigheid word ik bewogen (...) </a:t>
            </a:r>
          </a:p>
          <a:p>
            <a:r>
              <a:rPr lang="nl-NL" sz="3200" dirty="0" smtClean="0"/>
              <a:t>God ben ik, en geen mens, ik ben in jullie midden, ik ben heilig, ik zal niet meer in woede ontsteken. </a:t>
            </a:r>
          </a:p>
          <a:p>
            <a:endParaRPr lang="nl-NL" sz="3200" dirty="0" smtClean="0"/>
          </a:p>
          <a:p>
            <a:r>
              <a:rPr lang="nl-NL" sz="3200" dirty="0" smtClean="0"/>
              <a:t>De HEER zal brullen als een leeuw </a:t>
            </a:r>
          </a:p>
          <a:p>
            <a:r>
              <a:rPr lang="nl-NL" sz="3200" dirty="0" smtClean="0"/>
              <a:t>en zij zullen hem weer volgen. </a:t>
            </a:r>
            <a:endParaRPr lang="nl-N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80112" y="1"/>
            <a:ext cx="3384376" cy="908719"/>
          </a:xfrm>
        </p:spPr>
        <p:txBody>
          <a:bodyPr/>
          <a:lstStyle/>
          <a:p>
            <a:r>
              <a:rPr lang="nl-NL" dirty="0" smtClean="0"/>
              <a:t>Liefde is…</a:t>
            </a:r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1763688" y="908720"/>
            <a:ext cx="7380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80112" y="1"/>
            <a:ext cx="3384376" cy="908719"/>
          </a:xfrm>
        </p:spPr>
        <p:txBody>
          <a:bodyPr/>
          <a:lstStyle/>
          <a:p>
            <a:r>
              <a:rPr lang="nl-NL" dirty="0" smtClean="0"/>
              <a:t>Liefde is…</a:t>
            </a:r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1763688" y="908720"/>
            <a:ext cx="7380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vak 3"/>
          <p:cNvSpPr txBox="1"/>
          <p:nvPr/>
        </p:nvSpPr>
        <p:spPr>
          <a:xfrm>
            <a:off x="1475656" y="1124744"/>
            <a:ext cx="74523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			</a:t>
            </a:r>
            <a:r>
              <a:rPr lang="nl-NL" sz="3600" dirty="0"/>
              <a:t>	</a:t>
            </a:r>
            <a:r>
              <a:rPr lang="nl-NL" sz="3600" dirty="0" smtClean="0"/>
              <a:t>	bij 1 Joh. 1</a:t>
            </a:r>
          </a:p>
          <a:p>
            <a:endParaRPr lang="nl-NL" sz="3200" dirty="0" smtClean="0"/>
          </a:p>
          <a:p>
            <a:r>
              <a:rPr lang="nl-NL" sz="3600" dirty="0" smtClean="0"/>
              <a:t>Verbonden zijn met God </a:t>
            </a:r>
          </a:p>
          <a:p>
            <a:r>
              <a:rPr lang="nl-NL" sz="3600" dirty="0" smtClean="0"/>
              <a:t>is verbonden zijn met elkaar.</a:t>
            </a:r>
            <a:endParaRPr lang="nl-N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72</Words>
  <Application>Microsoft Office PowerPoint</Application>
  <PresentationFormat>Diavoorstelling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Office-thema</vt:lpstr>
      <vt:lpstr>Liefde is…</vt:lpstr>
      <vt:lpstr>Liefde is…</vt:lpstr>
      <vt:lpstr>Liefde is…</vt:lpstr>
      <vt:lpstr>Liefde is…</vt:lpstr>
      <vt:lpstr>Liefde is…</vt:lpstr>
      <vt:lpstr>Liefde is…</vt:lpstr>
      <vt:lpstr>Liefde is…</vt:lpstr>
      <vt:lpstr>Liefde is…</vt:lpstr>
      <vt:lpstr>Liefde is…</vt:lpstr>
      <vt:lpstr>Liefde is…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Liefde is…</dc:title>
  <dc:creator>me</dc:creator>
  <cp:lastModifiedBy>me</cp:lastModifiedBy>
  <cp:revision>4</cp:revision>
  <dcterms:created xsi:type="dcterms:W3CDTF">2014-10-14T18:41:37Z</dcterms:created>
  <dcterms:modified xsi:type="dcterms:W3CDTF">2014-10-14T19:14:19Z</dcterms:modified>
</cp:coreProperties>
</file>